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73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8" r:id="rId14"/>
    <p:sldId id="274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cE MaGiC" userId="371d8beac0543fad" providerId="LiveId" clId="{0CF82666-6827-44BD-AA46-6CD64021F495}"/>
    <pc:docChg chg="custSel addSld delSld modSld">
      <pc:chgData name="JusTicE MaGiC" userId="371d8beac0543fad" providerId="LiveId" clId="{0CF82666-6827-44BD-AA46-6CD64021F495}" dt="2023-06-16T13:17:07.177" v="88" actId="47"/>
      <pc:docMkLst>
        <pc:docMk/>
      </pc:docMkLst>
      <pc:sldChg chg="new del">
        <pc:chgData name="JusTicE MaGiC" userId="371d8beac0543fad" providerId="LiveId" clId="{0CF82666-6827-44BD-AA46-6CD64021F495}" dt="2023-06-16T13:13:08.081" v="15" actId="47"/>
        <pc:sldMkLst>
          <pc:docMk/>
          <pc:sldMk cId="1848661519" sldId="274"/>
        </pc:sldMkLst>
      </pc:sldChg>
      <pc:sldChg chg="modSp new del mod">
        <pc:chgData name="JusTicE MaGiC" userId="371d8beac0543fad" providerId="LiveId" clId="{0CF82666-6827-44BD-AA46-6CD64021F495}" dt="2023-06-16T13:12:56.439" v="13" actId="47"/>
        <pc:sldMkLst>
          <pc:docMk/>
          <pc:sldMk cId="2967346571" sldId="274"/>
        </pc:sldMkLst>
        <pc:spChg chg="mod">
          <ac:chgData name="JusTicE MaGiC" userId="371d8beac0543fad" providerId="LiveId" clId="{0CF82666-6827-44BD-AA46-6CD64021F495}" dt="2023-06-16T13:11:42.574" v="12" actId="20577"/>
          <ac:spMkLst>
            <pc:docMk/>
            <pc:sldMk cId="2967346571" sldId="274"/>
            <ac:spMk id="2" creationId="{A312ED60-82AD-623C-EE91-D62385674C40}"/>
          </ac:spMkLst>
        </pc:spChg>
      </pc:sldChg>
      <pc:sldChg chg="addSp modSp new mod setBg addAnim setClrOvrMap">
        <pc:chgData name="JusTicE MaGiC" userId="371d8beac0543fad" providerId="LiveId" clId="{0CF82666-6827-44BD-AA46-6CD64021F495}" dt="2023-06-16T13:15:38.810" v="85"/>
        <pc:sldMkLst>
          <pc:docMk/>
          <pc:sldMk cId="3377723727" sldId="274"/>
        </pc:sldMkLst>
        <pc:spChg chg="mod">
          <ac:chgData name="JusTicE MaGiC" userId="371d8beac0543fad" providerId="LiveId" clId="{0CF82666-6827-44BD-AA46-6CD64021F495}" dt="2023-06-16T13:15:38.810" v="84" actId="26606"/>
          <ac:spMkLst>
            <pc:docMk/>
            <pc:sldMk cId="3377723727" sldId="274"/>
            <ac:spMk id="2" creationId="{F258AC18-82C7-64D9-9651-617B15717BA9}"/>
          </ac:spMkLst>
        </pc:spChg>
        <pc:spChg chg="mod">
          <ac:chgData name="JusTicE MaGiC" userId="371d8beac0543fad" providerId="LiveId" clId="{0CF82666-6827-44BD-AA46-6CD64021F495}" dt="2023-06-16T13:15:38.810" v="84" actId="26606"/>
          <ac:spMkLst>
            <pc:docMk/>
            <pc:sldMk cId="3377723727" sldId="274"/>
            <ac:spMk id="3" creationId="{69840445-8A1C-7433-6576-4CC1F7EB33B4}"/>
          </ac:spMkLst>
        </pc:spChg>
        <pc:spChg chg="add">
          <ac:chgData name="JusTicE MaGiC" userId="371d8beac0543fad" providerId="LiveId" clId="{0CF82666-6827-44BD-AA46-6CD64021F495}" dt="2023-06-16T13:15:38.810" v="84" actId="26606"/>
          <ac:spMkLst>
            <pc:docMk/>
            <pc:sldMk cId="3377723727" sldId="274"/>
            <ac:spMk id="10" creationId="{71B2258F-86CA-4D4D-8270-BC05FCDEBFB3}"/>
          </ac:spMkLst>
        </pc:spChg>
        <pc:picChg chg="add mod ord">
          <ac:chgData name="JusTicE MaGiC" userId="371d8beac0543fad" providerId="LiveId" clId="{0CF82666-6827-44BD-AA46-6CD64021F495}" dt="2023-06-16T13:15:38.810" v="84" actId="26606"/>
          <ac:picMkLst>
            <pc:docMk/>
            <pc:sldMk cId="3377723727" sldId="274"/>
            <ac:picMk id="5" creationId="{7F9D5296-C7D3-FB15-55E9-32841A1BD6EC}"/>
          </ac:picMkLst>
        </pc:picChg>
      </pc:sldChg>
      <pc:sldChg chg="modSp new del mod">
        <pc:chgData name="JusTicE MaGiC" userId="371d8beac0543fad" providerId="LiveId" clId="{0CF82666-6827-44BD-AA46-6CD64021F495}" dt="2023-06-16T13:17:07.177" v="88" actId="47"/>
        <pc:sldMkLst>
          <pc:docMk/>
          <pc:sldMk cId="481330164" sldId="275"/>
        </pc:sldMkLst>
        <pc:spChg chg="mod">
          <ac:chgData name="JusTicE MaGiC" userId="371d8beac0543fad" providerId="LiveId" clId="{0CF82666-6827-44BD-AA46-6CD64021F495}" dt="2023-06-16T13:16:09.273" v="87"/>
          <ac:spMkLst>
            <pc:docMk/>
            <pc:sldMk cId="481330164" sldId="275"/>
            <ac:spMk id="3" creationId="{B80255DB-4526-08A3-9CB1-1C92BBD70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B06C-EC41-1C18-18AC-C1B14A798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790DE-0CE1-44B1-B4BB-AD8963FA5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9C673-3430-8964-544A-481605D3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C8B9A-9ED3-8479-104E-5C61072E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1E8B3-6C90-CAF2-DFA5-C512D077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049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0AC2-D082-C9A6-3D54-64D245D6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8AD41-2747-1619-D676-87E676802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8C09-3D89-BA83-B6F3-1484B2FD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1707-278D-F031-72FB-CCD69237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4E4F-C2C3-6149-07CC-83664C89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183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F31E2-060C-0D76-FDFC-7600D20A6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4EC00-F634-2035-34D9-5B81A150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8C364-59F5-322B-BCFA-6E5CBE9D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FC4F8-5E16-9900-1790-CA4AFCD7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EA360-2E9B-9F39-7763-3041D459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03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31A4-DD7F-C691-3D83-4C740D22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E2B0-6C40-1248-03D0-FA4F176C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DCAD3-E9BD-38DD-E63E-5DBAB99D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DEEDB-EA00-6039-8E3C-3A5F73C5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DA1F5-89F2-54E7-7862-2F8B224A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86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ECE5-6019-F720-C69C-91C2DEAE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C99E-8E3C-414B-4A28-1725E4E2C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EDB06-BDB2-3603-EE6D-03B14336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9DD3-FF82-C0BD-ED23-CFB1BF65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E43B4-E402-EFAD-472E-080A906E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03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A30-9AC8-CAD9-E950-3403172B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8105-EF50-1152-56BC-9CCDD5100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546E0-BF8B-C7F2-2F15-9961F6EC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8FB31-003B-1AD8-4041-756670D1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7559A-B7EB-23F4-977E-E72428CD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A063-442B-1F71-2C6A-1F9426A8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95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E297-9D54-14F8-F8DE-90B93B04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07ADD-D964-8711-BA71-D97530B4B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802B0-C307-49A8-D4D1-5A7FDC2D8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9DD31-D4F8-7EF0-BD7C-8775B83F4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99961-B48D-09B0-FA44-2B0D361BA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FD33A-8798-B4CD-13F1-B6B8D290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DC96C-0574-B43E-2DB1-8DEB1A45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7D71E-D35C-E051-5090-3D40F98A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89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0EAC-2ECD-0F08-512F-0F23F88F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B126C-CE7B-834D-C6C2-C465D63D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17FDC-A2E5-30A9-9081-12F60326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75721-0EDF-7CEE-131D-C5C8A1FC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118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CB5DE-25E4-A4D0-6DA8-AF28213B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4C226-C385-C68E-5F95-483C1448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E5BEC-37CC-749F-CA15-A505CBA2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69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85E7-102B-98C5-8205-AFFA7DD3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B2C0E-D999-CCE2-4417-411453408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B5F0E-22C2-38BA-F00F-1600435F7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C0DC-22AE-D14A-1413-1408238D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82CE9-D46A-E2EC-B7C5-4309081C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E4359-344A-A541-8D2B-5D40ED25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65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6A14-133F-D804-6AAA-BDD2F314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651C9-AC45-CDAE-B900-AF09E04F0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1AA2-9288-0CC1-F32B-3DDBEEDC4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59C8E-A4B9-BCF4-3528-81CE884E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759F3-108C-DF25-8DC8-5D14DE1D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5400B-44BA-0B33-38E4-EDA047A7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96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70212-9745-3D4D-1A2B-2B621418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19125-AEEE-EB47-3660-52AC51501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9532-D4F2-1855-1E2A-78843DCDD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C198-1149-4DB0-9761-DFEF28C1C241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3F9FD-8AD0-FFC2-9A64-8B8D1E3F4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49162-2B0C-E58A-B168-B166BF72B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57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ngle view of circuit shaped like a brain">
            <a:extLst>
              <a:ext uri="{FF2B5EF4-FFF2-40B4-BE49-F238E27FC236}">
                <a16:creationId xmlns:a16="http://schemas.microsoft.com/office/drawing/2014/main" id="{7733F2CF-1811-E3A5-48C0-5E4E28F44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5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09857-8E63-0825-82AF-6802C7019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 dirty="0">
                <a:solidFill>
                  <a:srgbClr val="FFFFFF"/>
                </a:solidFill>
              </a:rPr>
              <a:t>Artificial </a:t>
            </a:r>
            <a:r>
              <a:rPr lang="es-ES" sz="5200" dirty="0" err="1">
                <a:solidFill>
                  <a:srgbClr val="FFFFFF"/>
                </a:solidFill>
              </a:rPr>
              <a:t>Intelligence</a:t>
            </a:r>
            <a:endParaRPr lang="es-ES" sz="52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AE23B0-0D7D-F85C-D038-330C01BD2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Carlos A. Acevedo Morales</a:t>
            </a:r>
          </a:p>
          <a:p>
            <a:r>
              <a:rPr lang="es-ES">
                <a:solidFill>
                  <a:srgbClr val="FFFFFF"/>
                </a:solidFill>
              </a:rPr>
              <a:t>Diego A. Santiago Uriarte</a:t>
            </a:r>
            <a:br>
              <a:rPr lang="es-ES">
                <a:solidFill>
                  <a:srgbClr val="FFFFFF"/>
                </a:solidFill>
              </a:rPr>
            </a:br>
            <a:endParaRPr lang="es-ES">
              <a:solidFill>
                <a:srgbClr val="FFFFFF"/>
              </a:solidFill>
            </a:endParaRPr>
          </a:p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42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D8B42-E111-8C1F-0EAE-8AEB3E24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82" y="218661"/>
            <a:ext cx="3807187" cy="2228074"/>
          </a:xfrm>
        </p:spPr>
        <p:txBody>
          <a:bodyPr>
            <a:normAutofit/>
          </a:bodyPr>
          <a:lstStyle/>
          <a:p>
            <a:r>
              <a:rPr lang="en-US" sz="3700" dirty="0"/>
              <a:t>Applications of Artificial Intelligence in Marine Robotics</a:t>
            </a:r>
            <a:endParaRPr lang="es-E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18AA-C90E-4662-6336-BD0E4B887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46735"/>
            <a:ext cx="3807185" cy="4192604"/>
          </a:xfrm>
        </p:spPr>
        <p:txBody>
          <a:bodyPr>
            <a:normAutofit fontScale="85000" lnSpcReduction="20000"/>
          </a:bodyPr>
          <a:lstStyle/>
          <a:p>
            <a:r>
              <a:rPr lang="en-US" sz="2100" b="1" dirty="0"/>
              <a:t>Object Detection:</a:t>
            </a:r>
          </a:p>
          <a:p>
            <a:pPr lvl="1"/>
            <a:r>
              <a:rPr lang="en-US" sz="2100" dirty="0"/>
              <a:t>Allows Autonomous Surface Vehicles to avoid obstacles</a:t>
            </a:r>
          </a:p>
          <a:p>
            <a:pPr lvl="1"/>
            <a:r>
              <a:rPr lang="en-US" sz="2100" dirty="0"/>
              <a:t> Take snapshots of objects of interest.</a:t>
            </a:r>
          </a:p>
          <a:p>
            <a:pPr lvl="1"/>
            <a:r>
              <a:rPr lang="en-US" sz="2100" dirty="0"/>
              <a:t>Image Classification when analyzing data.</a:t>
            </a:r>
          </a:p>
          <a:p>
            <a:r>
              <a:rPr lang="en-US" sz="2100" b="1" dirty="0"/>
              <a:t>Edge Detection:</a:t>
            </a:r>
          </a:p>
          <a:p>
            <a:pPr lvl="1"/>
            <a:r>
              <a:rPr lang="en-US" sz="2100" dirty="0"/>
              <a:t>Allows for precise maneuvers underwater or on the surface.</a:t>
            </a:r>
          </a:p>
          <a:p>
            <a:pPr lvl="1"/>
            <a:r>
              <a:rPr lang="en-US" sz="2100" dirty="0"/>
              <a:t>Provides detailed images of the overall structure of the ocean floor</a:t>
            </a:r>
          </a:p>
          <a:p>
            <a:r>
              <a:rPr lang="en-US" sz="2100" b="1" dirty="0"/>
              <a:t>Image Processing:</a:t>
            </a:r>
          </a:p>
          <a:p>
            <a:pPr lvl="1"/>
            <a:r>
              <a:rPr lang="en-US" sz="2100" dirty="0"/>
              <a:t>Allows for image clean up if they are too blurry or underwater.</a:t>
            </a:r>
            <a:br>
              <a:rPr lang="en-US" sz="2100" dirty="0"/>
            </a:br>
            <a:endParaRPr lang="en-US" sz="2100" dirty="0"/>
          </a:p>
          <a:p>
            <a:pPr lvl="1"/>
            <a:endParaRPr lang="es-ES" sz="1100" dirty="0"/>
          </a:p>
        </p:txBody>
      </p:sp>
      <p:pic>
        <p:nvPicPr>
          <p:cNvPr id="9" name="Picture 8" descr="A picture containing reef, water, underwater, aqua&#10;&#10;Description automatically generated">
            <a:extLst>
              <a:ext uri="{FF2B5EF4-FFF2-40B4-BE49-F238E27FC236}">
                <a16:creationId xmlns:a16="http://schemas.microsoft.com/office/drawing/2014/main" id="{9547F524-E6F2-DC5F-2D37-7DEEA3E5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5" b="-2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300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CFD4-20A0-1217-CDC0-EB06A7B7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Applications of Artificial Intelligence in Marine Robotics</a:t>
            </a:r>
            <a:endParaRPr lang="es-ES" dirty="0"/>
          </a:p>
        </p:txBody>
      </p:sp>
      <p:pic>
        <p:nvPicPr>
          <p:cNvPr id="5" name="Content Placeholder 4" descr="A picture containing reef, underwater&#10;&#10;Description automatically generated">
            <a:extLst>
              <a:ext uri="{FF2B5EF4-FFF2-40B4-BE49-F238E27FC236}">
                <a16:creationId xmlns:a16="http://schemas.microsoft.com/office/drawing/2014/main" id="{53739946-69BD-4D19-773A-F596F1168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8" y="1690688"/>
            <a:ext cx="3325863" cy="4351338"/>
          </a:xfrm>
        </p:spPr>
      </p:pic>
      <p:pic>
        <p:nvPicPr>
          <p:cNvPr id="7" name="Picture 6" descr="A picture containing reef, underwater, nature, organism&#10;&#10;Description automatically generated">
            <a:extLst>
              <a:ext uri="{FF2B5EF4-FFF2-40B4-BE49-F238E27FC236}">
                <a16:creationId xmlns:a16="http://schemas.microsoft.com/office/drawing/2014/main" id="{14CFD0F3-1719-78BF-68AC-AB0C4C562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7" y="2040835"/>
            <a:ext cx="59605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4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19E0A-5F4F-6599-F15E-C5D23CF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Demonstration of Different AI Technologies Used </a:t>
            </a:r>
            <a:r>
              <a:rPr lang="en-US" sz="3900" dirty="0">
                <a:solidFill>
                  <a:schemeClr val="bg1"/>
                </a:solidFill>
                <a:latin typeface="gg sans"/>
              </a:rPr>
              <a:t>T</a:t>
            </a:r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oday</a:t>
            </a:r>
            <a:endParaRPr lang="es-ES" sz="39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8913F7-9D45-DE7B-FC4C-9CA03E28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6" y="1772629"/>
            <a:ext cx="4806120" cy="32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19E0A-5F4F-6599-F15E-C5D23CF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Demonstration of Different AI Technologies Used </a:t>
            </a:r>
            <a:r>
              <a:rPr lang="en-US" sz="3900" dirty="0">
                <a:solidFill>
                  <a:schemeClr val="bg1"/>
                </a:solidFill>
                <a:latin typeface="gg sans"/>
              </a:rPr>
              <a:t>T</a:t>
            </a:r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oday</a:t>
            </a:r>
            <a:endParaRPr lang="es-ES" sz="39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mputer_vision" descr="A group of people standing on a street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797367F2-72B4-DB79-BBCB-38BA5C19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3776" y="1926876"/>
            <a:ext cx="4806120" cy="26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D5296-C7D3-FB15-55E9-32841A1BD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005" b="1117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8AC18-82C7-64D9-9651-617B1571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40445-8A1C-7433-6576-4CC1F7EB3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77723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02D7F-C5A1-18C3-7E29-801478BA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an Artificial Intelligence?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87708-9862-48B2-8C80-CF1DE4562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is the intelligence that is displayed by machines in order to solve a task that would normally require a human to achieve.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For example, the task of drawing a picture from a description would normally be a task only a human could do. </a:t>
            </a:r>
          </a:p>
        </p:txBody>
      </p:sp>
      <p:pic>
        <p:nvPicPr>
          <p:cNvPr id="5" name="Picture 4" descr="3D art of a person">
            <a:extLst>
              <a:ext uri="{FF2B5EF4-FFF2-40B4-BE49-F238E27FC236}">
                <a16:creationId xmlns:a16="http://schemas.microsoft.com/office/drawing/2014/main" id="{4CC8C2D1-86A7-98B5-359A-D922D6418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90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3B7B7-D604-B8C0-D0D3-71E9D2877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an Artificial Intelligence?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D8E3-97D3-2646-8CBA-D5369C53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These machines also have the ability to learn and further develop themselves through the use of Machine Learning.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Machine Learning is a form of “teaching” the AI to perform certain tasks. As such, the AI can practice a task and become better at it with each learning session.</a:t>
            </a:r>
            <a:endParaRPr lang="es-ES" sz="2000" dirty="0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015F4450-67AB-F12C-F6C4-9ECFE0C88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7" r="2975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359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19E0A-5F4F-6599-F15E-C5D23CF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pPr algn="l"/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Demonstration of Different AI Technologies Used </a:t>
            </a:r>
            <a:r>
              <a:rPr lang="en-US" sz="3900" dirty="0">
                <a:solidFill>
                  <a:schemeClr val="bg1"/>
                </a:solidFill>
                <a:latin typeface="gg sans"/>
              </a:rPr>
              <a:t>T</a:t>
            </a:r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oday</a:t>
            </a:r>
            <a:endParaRPr lang="es-ES" sz="39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CB98DA3-898A-2F21-19C1-ADB25DF9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6" y="2415447"/>
            <a:ext cx="4806120" cy="19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9FC3B-1473-EE19-C4D5-381269BE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What is An Artificial Intelligence?</a:t>
            </a:r>
            <a:endParaRPr lang="es-E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F1F0-3CF5-1F32-5A60-F8011F36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Machine Learning is fundamental in the process of building and using AI in our projects.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Some machines use the concept of Neural Networks, which are structurally designed after the human brain architecture. This architecture has vastly improved the performance of AI in many fields.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088947E-E943-1118-5F6E-4FBAB5E7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41" y="2307637"/>
            <a:ext cx="5248454" cy="26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picture of the brain made up of patterns">
            <a:extLst>
              <a:ext uri="{FF2B5EF4-FFF2-40B4-BE49-F238E27FC236}">
                <a16:creationId xmlns:a16="http://schemas.microsoft.com/office/drawing/2014/main" id="{DD53756E-4EEE-C7BB-6B02-4BAEB89A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087" b="192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C84E07-6E3C-5B18-7212-3ACC5630E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Different Types of Artificial Intelligence</a:t>
            </a:r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4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B5A8F-FA69-A646-4B3E-78671386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Different Types of Artificial Intelligence</a:t>
            </a:r>
            <a:endParaRPr lang="es-E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BC217-11FE-225F-4047-18EB2D0EB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Artificial Intelligence can vary in complexity, some may not even seem like Artificial Intelligence at all.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On the top we observe ChatGPT, a popular AI technology that is highly advanced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Below we can observe a flowchart which can be defined as an AI as well. 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97E10E57-5A56-6AA0-7D6D-5F80B64F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47" y="369913"/>
            <a:ext cx="2784532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BC506B8C-91BE-1FFC-8BC8-7A2274F00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14" y="3995531"/>
            <a:ext cx="3858130" cy="21316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9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08CA1-D89C-6AAC-D036-22214D75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Different Types of Artificial Intelligence</a:t>
            </a:r>
            <a:endParaRPr lang="es-ES" sz="4000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90D671F0-6D3B-92D9-F530-ADAD169AA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5" r="23711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EFF48-5E6F-B031-F284-AF4A80B7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0"/>
            <a:ext cx="4249573" cy="4145503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Here are some real world applications that you may have seen:</a:t>
            </a:r>
          </a:p>
          <a:p>
            <a:endParaRPr lang="en-US" sz="3200" dirty="0"/>
          </a:p>
          <a:p>
            <a:r>
              <a:rPr lang="en-US" sz="3200" dirty="0"/>
              <a:t>ChatGPT: A very helpful and intelligent chatbot.</a:t>
            </a:r>
          </a:p>
          <a:p>
            <a:r>
              <a:rPr lang="en-US" sz="3200" dirty="0"/>
              <a:t>Image Generation: A useful tool for artists and non-artists for projects.</a:t>
            </a:r>
          </a:p>
          <a:p>
            <a:r>
              <a:rPr lang="en-US" sz="3200" dirty="0"/>
              <a:t>Object Detection: A fantastic way to implement smart systems for collision avoidance, filters, security systems, etc.</a:t>
            </a:r>
          </a:p>
          <a:p>
            <a:r>
              <a:rPr lang="en-US" sz="3200" dirty="0"/>
              <a:t>Pattern Recognition: A great way for scientists to revise their data rapidly. </a:t>
            </a:r>
            <a:br>
              <a:rPr lang="en-US" sz="3200" dirty="0"/>
            </a:br>
            <a:br>
              <a:rPr lang="en-US" sz="2100" dirty="0"/>
            </a:br>
            <a:endParaRPr lang="en-US" sz="21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73842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Underwater Light Spill">
            <a:extLst>
              <a:ext uri="{FF2B5EF4-FFF2-40B4-BE49-F238E27FC236}">
                <a16:creationId xmlns:a16="http://schemas.microsoft.com/office/drawing/2014/main" id="{86725DA5-2D5A-05BE-B44A-5D34E055F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CDA44-53FE-B8E8-46FF-D17B7B01B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4" y="3871786"/>
            <a:ext cx="10656891" cy="1811837"/>
          </a:xfrm>
        </p:spPr>
        <p:txBody>
          <a:bodyPr anchor="t">
            <a:normAutofit/>
          </a:bodyPr>
          <a:lstStyle/>
          <a:p>
            <a:r>
              <a:rPr lang="en-US" sz="5400" b="0" i="0" dirty="0">
                <a:solidFill>
                  <a:schemeClr val="bg1"/>
                </a:solidFill>
                <a:effectLst/>
                <a:latin typeface="gg sans"/>
              </a:rPr>
              <a:t>Applications of Artificial Intelligence in Marine Robotics</a:t>
            </a:r>
            <a:endParaRPr lang="es-ES" sz="5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431</Words>
  <Application>Microsoft Office PowerPoint</Application>
  <PresentationFormat>Widescreen</PresentationFormat>
  <Paragraphs>43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gg sans</vt:lpstr>
      <vt:lpstr>Office Theme</vt:lpstr>
      <vt:lpstr>Artificial Intelligence</vt:lpstr>
      <vt:lpstr>What is an Artificial Intelligence?</vt:lpstr>
      <vt:lpstr>What is an Artificial Intelligence?</vt:lpstr>
      <vt:lpstr>Demonstration of Different AI Technologies Used Today</vt:lpstr>
      <vt:lpstr>What is An Artificial Intelligence?</vt:lpstr>
      <vt:lpstr>Different Types of Artificial Intelligence</vt:lpstr>
      <vt:lpstr>Different Types of Artificial Intelligence</vt:lpstr>
      <vt:lpstr>Different Types of Artificial Intelligence</vt:lpstr>
      <vt:lpstr>Applications of Artificial Intelligence in Marine Robotics</vt:lpstr>
      <vt:lpstr>Applications of Artificial Intelligence in Marine Robotics</vt:lpstr>
      <vt:lpstr>Applications of Artificial Intelligence in Marine Robotics</vt:lpstr>
      <vt:lpstr>Demonstration of Different AI Technologies Used Today</vt:lpstr>
      <vt:lpstr>Demonstration of Different AI Technologies Used Today</vt:lpstr>
      <vt:lpstr>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CARLOS A ACEVEDO-MORALES</dc:creator>
  <cp:lastModifiedBy>JusTicE MaGiC</cp:lastModifiedBy>
  <cp:revision>5</cp:revision>
  <dcterms:created xsi:type="dcterms:W3CDTF">2023-06-14T21:17:09Z</dcterms:created>
  <dcterms:modified xsi:type="dcterms:W3CDTF">2023-06-16T13:17:15Z</dcterms:modified>
</cp:coreProperties>
</file>